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礼器碑临摹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875405" y="1825625"/>
            <a:ext cx="443992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39540" y="1825625"/>
            <a:ext cx="431165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790950" y="1825625"/>
            <a:ext cx="4609465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041775" y="1825625"/>
            <a:ext cx="4107815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827145" y="1825625"/>
            <a:ext cx="453644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63115" y="328930"/>
            <a:ext cx="3057525" cy="61995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410" y="328930"/>
            <a:ext cx="3366770" cy="61988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66545" y="359410"/>
            <a:ext cx="3571875" cy="61391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8645" y="365125"/>
            <a:ext cx="3739515" cy="61398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礼器碑概述：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全称《汉鲁相韩勑造孔庙礼器碑》、又称《韩明府孔子庙碑入《鲁相韩勑复颜氏繇发碑》、《韩勑碑》等。汉永寿二年（156年）刻，隶书。纵227．2厘米，横102．4厘米。藏山东曲阜孔庙。 无额。四面刻，均为隶书。碑阳十六行，行三十六字，文后有韩勑等九人题名。碑阴及两侧皆题名。收于《金石萃编》卷9</a:t>
            </a:r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r>
              <a:rPr lang="zh-CN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此碑自宋至今著录最多，是一件书法艺术性很高的作品，历来被推为隶书极则。书风细劲雄健，端严而峻逸，方整秀丽兼而有之。碑之后半部及碑阴是其最精彩部分。艺术价值极高。一向被认为是汉碑中经典之作。</a:t>
            </a:r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结构用笔及字形范例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51605" y="1825625"/>
            <a:ext cx="428752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887470" y="1825625"/>
            <a:ext cx="441579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001135" y="1825625"/>
            <a:ext cx="418846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86530" y="1825625"/>
            <a:ext cx="4218305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19855" y="1825625"/>
            <a:ext cx="4351655" cy="435165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6853,&quot;width&quot;:3547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WPS 演示</Application>
  <PresentationFormat>宽屏</PresentationFormat>
  <Paragraphs>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礼器碑临摹</vt:lpstr>
      <vt:lpstr>PowerPoint 演示文稿</vt:lpstr>
      <vt:lpstr>PowerPoint 演示文稿</vt:lpstr>
      <vt:lpstr>礼器碑概述：</vt:lpstr>
      <vt:lpstr>结构用笔及字形范例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崔文鹏</dc:creator>
  <cp:lastModifiedBy>xin'xin</cp:lastModifiedBy>
  <cp:revision>4</cp:revision>
  <dcterms:created xsi:type="dcterms:W3CDTF">2021-09-27T13:22:00Z</dcterms:created>
  <dcterms:modified xsi:type="dcterms:W3CDTF">2022-02-24T08:31:48Z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0568BFDAE27B4D81B28668DF858B4EDB</vt:lpwstr>
  </property>
</Properties>
</file>